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1" r:id="rId3"/>
    <p:sldId id="262" r:id="rId4"/>
    <p:sldId id="263" r:id="rId5"/>
    <p:sldId id="264" r:id="rId6"/>
    <p:sldId id="257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43042-4883-4F06-B4BE-2F7EC3A17CF8}" type="datetimeFigureOut">
              <a:rPr lang="lt-LT" smtClean="0"/>
              <a:t>2011.10.03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51035-2BA0-4B85-8FBB-8584F8E4E4B4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51035-2BA0-4B85-8FBB-8584F8E4E4B4}" type="slidenum">
              <a:rPr lang="lt-LT" smtClean="0"/>
              <a:t>1</a:t>
            </a:fld>
            <a:endParaRPr lang="lt-L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ntraštė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17" name="Paantraštė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lt-LT" smtClean="0"/>
              <a:t>Spustelėkite ruošinio paantraštės stiliui keisti</a:t>
            </a:r>
            <a:endParaRPr kumimoji="0" lang="en-US"/>
          </a:p>
        </p:txBody>
      </p:sp>
      <p:sp>
        <p:nvSpPr>
          <p:cNvPr id="30" name="Datos vietos rezervavimo ženklas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D80C-CFA0-44C7-8599-83C752295615}" type="datetimeFigureOut">
              <a:rPr lang="lt-LT" smtClean="0"/>
              <a:t>2011.10.03</a:t>
            </a:fld>
            <a:endParaRPr lang="lt-LT"/>
          </a:p>
        </p:txBody>
      </p:sp>
      <p:sp>
        <p:nvSpPr>
          <p:cNvPr id="19" name="Poraštės vietos rezervavimo ženklas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27" name="Skaidrės numerio vietos rezervavimo ženklas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74B74-8F76-4723-889A-AF1AE834C44D}" type="slidenum">
              <a:rPr lang="lt-LT" smtClean="0"/>
              <a:t>‹#›</a:t>
            </a:fld>
            <a:endParaRPr lang="lt-L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D80C-CFA0-44C7-8599-83C752295615}" type="datetimeFigureOut">
              <a:rPr lang="lt-LT" smtClean="0"/>
              <a:t>2011.10.03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74B74-8F76-4723-889A-AF1AE834C44D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D80C-CFA0-44C7-8599-83C752295615}" type="datetimeFigureOut">
              <a:rPr lang="lt-LT" smtClean="0"/>
              <a:t>2011.10.03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74B74-8F76-4723-889A-AF1AE834C44D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D80C-CFA0-44C7-8599-83C752295615}" type="datetimeFigureOut">
              <a:rPr lang="lt-LT" smtClean="0"/>
              <a:t>2011.10.03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74B74-8F76-4723-889A-AF1AE834C44D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D80C-CFA0-44C7-8599-83C752295615}" type="datetimeFigureOut">
              <a:rPr lang="lt-LT" smtClean="0"/>
              <a:t>2011.10.03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74B74-8F76-4723-889A-AF1AE834C44D}" type="slidenum">
              <a:rPr lang="lt-LT" smtClean="0"/>
              <a:t>‹#›</a:t>
            </a:fld>
            <a:endParaRPr lang="lt-L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D80C-CFA0-44C7-8599-83C752295615}" type="datetimeFigureOut">
              <a:rPr lang="lt-LT" smtClean="0"/>
              <a:t>2011.10.03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74B74-8F76-4723-889A-AF1AE834C44D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sp>
        <p:nvSpPr>
          <p:cNvPr id="5" name="Turinio vietos rezervavimo ženklas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D80C-CFA0-44C7-8599-83C752295615}" type="datetimeFigureOut">
              <a:rPr lang="lt-LT" smtClean="0"/>
              <a:t>2011.10.03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74B74-8F76-4723-889A-AF1AE834C44D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D80C-CFA0-44C7-8599-83C752295615}" type="datetimeFigureOut">
              <a:rPr lang="lt-LT" smtClean="0"/>
              <a:t>2011.10.03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74B74-8F76-4723-889A-AF1AE834C44D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D80C-CFA0-44C7-8599-83C752295615}" type="datetimeFigureOut">
              <a:rPr lang="lt-LT" smtClean="0"/>
              <a:t>2011.10.03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74B74-8F76-4723-889A-AF1AE834C44D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D80C-CFA0-44C7-8599-83C752295615}" type="datetimeFigureOut">
              <a:rPr lang="lt-LT" smtClean="0"/>
              <a:t>2011.10.03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74B74-8F76-4723-889A-AF1AE834C44D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Kvadratas su vienu įkirptu ir užapvalintu kampu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atusis trikampis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D80C-CFA0-44C7-8599-83C752295615}" type="datetimeFigureOut">
              <a:rPr lang="lt-LT" smtClean="0"/>
              <a:t>2011.10.03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C474B74-8F76-4723-889A-AF1AE834C44D}" type="slidenum">
              <a:rPr lang="lt-LT" smtClean="0"/>
              <a:t>‹#›</a:t>
            </a:fld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lt-LT" smtClean="0"/>
              <a:t>Spustelėkite piktogramą, jei norite įtraukti paveikslėlį</a:t>
            </a:r>
            <a:endParaRPr kumimoji="0" lang="en-US" dirty="0"/>
          </a:p>
        </p:txBody>
      </p:sp>
      <p:sp>
        <p:nvSpPr>
          <p:cNvPr id="10" name="Laisva form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Laisva form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aisva form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Laisva form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Pavadinimo vietos rezervavimo ženkla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0" name="Teksto vietos rezervavimo ženklas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  <a:p>
            <a:pPr lvl="1" eaLnBrk="1" latinLnBrk="0" hangingPunct="1"/>
            <a:r>
              <a:rPr kumimoji="0" lang="lt-LT" smtClean="0"/>
              <a:t>Antras lygmuo</a:t>
            </a:r>
          </a:p>
          <a:p>
            <a:pPr lvl="2" eaLnBrk="1" latinLnBrk="0" hangingPunct="1"/>
            <a:r>
              <a:rPr kumimoji="0" lang="lt-LT" smtClean="0"/>
              <a:t>Trečias lygmuo</a:t>
            </a:r>
          </a:p>
          <a:p>
            <a:pPr lvl="3" eaLnBrk="1" latinLnBrk="0" hangingPunct="1"/>
            <a:r>
              <a:rPr kumimoji="0" lang="lt-LT" smtClean="0"/>
              <a:t>Ketvirtas lygmuo</a:t>
            </a:r>
          </a:p>
          <a:p>
            <a:pPr lvl="4" eaLnBrk="1" latinLnBrk="0" hangingPunct="1"/>
            <a:r>
              <a:rPr kumimoji="0" lang="lt-LT" smtClean="0"/>
              <a:t>Penktas lygmuo</a:t>
            </a:r>
            <a:endParaRPr kumimoji="0" lang="en-US"/>
          </a:p>
        </p:txBody>
      </p:sp>
      <p:sp>
        <p:nvSpPr>
          <p:cNvPr id="10" name="Datos vietos rezervavimo ženklas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FD80C-CFA0-44C7-8599-83C752295615}" type="datetimeFigureOut">
              <a:rPr lang="lt-LT" smtClean="0"/>
              <a:t>2011.10.03</a:t>
            </a:fld>
            <a:endParaRPr lang="lt-LT"/>
          </a:p>
        </p:txBody>
      </p:sp>
      <p:sp>
        <p:nvSpPr>
          <p:cNvPr id="22" name="Poraštės vietos rezervavimo ženklas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18" name="Skaidrės numerio vietos rezervavimo ženklas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474B74-8F76-4723-889A-AF1AE834C44D}" type="slidenum">
              <a:rPr lang="lt-LT" smtClean="0"/>
              <a:t>‹#›</a:t>
            </a:fld>
            <a:endParaRPr lang="lt-LT"/>
          </a:p>
        </p:txBody>
      </p:sp>
      <p:grpSp>
        <p:nvGrpSpPr>
          <p:cNvPr id="2" name="Grupė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Laisva form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Laisva form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ystalinks.com/ayersrock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apan-guide.com/blog/francois/110209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xfordadvancedlearnersdictionary.com/dictionary/cavalcad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xfordadvancedlearnersdictionary.com/dictionary/sow" TargetMode="External"/><Relationship Id="rId2" Type="http://schemas.openxmlformats.org/officeDocument/2006/relationships/hyperlink" Target="http://www.oxfordadvancedlearnersdictionary.com/dictionary/HUMBL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xfordadvancedlearnersdictionary.com/dictionary/scaffolding" TargetMode="External"/><Relationship Id="rId2" Type="http://schemas.openxmlformats.org/officeDocument/2006/relationships/hyperlink" Target="http://www.oxfordadvancedlearnersdictionary.com/dictionary/MEGALITHIC#megalith__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xfordadvancedlearnersdictionary.com/dictionary/hose_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 smtClean="0"/>
              <a:t>3rd </a:t>
            </a:r>
            <a:r>
              <a:rPr lang="lt-LT" dirty="0" err="1" smtClean="0"/>
              <a:t>October</a:t>
            </a:r>
            <a:r>
              <a:rPr lang="lt-LT" dirty="0" smtClean="0"/>
              <a:t>,</a:t>
            </a:r>
            <a:br>
              <a:rPr lang="lt-LT" dirty="0" smtClean="0"/>
            </a:br>
            <a:r>
              <a:rPr lang="lt-LT" dirty="0" smtClean="0"/>
              <a:t>2011</a:t>
            </a:r>
            <a:endParaRPr lang="lt-LT" dirty="0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lt-LT" sz="4800" dirty="0" err="1" smtClean="0"/>
              <a:t>Listening</a:t>
            </a:r>
            <a:r>
              <a:rPr lang="lt-LT" sz="4800" dirty="0" smtClean="0"/>
              <a:t>/ </a:t>
            </a:r>
            <a:r>
              <a:rPr lang="lt-LT" sz="4800" dirty="0" err="1" smtClean="0"/>
              <a:t>reading</a:t>
            </a:r>
            <a:endParaRPr lang="lt-LT" sz="4800" dirty="0" smtClean="0"/>
          </a:p>
          <a:p>
            <a:pPr algn="l"/>
            <a:r>
              <a:rPr lang="lt-LT" sz="4800" dirty="0" smtClean="0"/>
              <a:t>“</a:t>
            </a:r>
            <a:r>
              <a:rPr lang="lt-LT" sz="4800" dirty="0" err="1" smtClean="0"/>
              <a:t>Result</a:t>
            </a:r>
            <a:r>
              <a:rPr lang="lt-LT" sz="4800" dirty="0" smtClean="0"/>
              <a:t>” p.14-15</a:t>
            </a:r>
            <a:endParaRPr lang="lt-LT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err="1" smtClean="0"/>
              <a:t>Objective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err="1" smtClean="0"/>
              <a:t>Afer</a:t>
            </a:r>
            <a:r>
              <a:rPr lang="lt-LT" dirty="0" smtClean="0"/>
              <a:t> </a:t>
            </a:r>
            <a:r>
              <a:rPr lang="lt-LT" dirty="0" err="1" smtClean="0"/>
              <a:t>doing</a:t>
            </a:r>
            <a:r>
              <a:rPr lang="lt-LT" dirty="0" smtClean="0"/>
              <a:t> </a:t>
            </a:r>
            <a:r>
              <a:rPr lang="lt-LT" dirty="0" err="1" smtClean="0"/>
              <a:t>the</a:t>
            </a:r>
            <a:r>
              <a:rPr lang="lt-LT" dirty="0" smtClean="0"/>
              <a:t> </a:t>
            </a:r>
            <a:r>
              <a:rPr lang="lt-LT" dirty="0" err="1" smtClean="0"/>
              <a:t>listening</a:t>
            </a:r>
            <a:r>
              <a:rPr lang="lt-LT" dirty="0" smtClean="0"/>
              <a:t> </a:t>
            </a:r>
            <a:r>
              <a:rPr lang="lt-LT" dirty="0" err="1" smtClean="0"/>
              <a:t>task</a:t>
            </a:r>
            <a:r>
              <a:rPr lang="lt-LT" dirty="0" smtClean="0"/>
              <a:t> (</a:t>
            </a:r>
            <a:r>
              <a:rPr lang="lt-LT" dirty="0" err="1" smtClean="0"/>
              <a:t>gap</a:t>
            </a:r>
            <a:r>
              <a:rPr lang="lt-LT" dirty="0" smtClean="0"/>
              <a:t> </a:t>
            </a:r>
            <a:r>
              <a:rPr lang="lt-LT" dirty="0" err="1" smtClean="0"/>
              <a:t>filling</a:t>
            </a:r>
            <a:r>
              <a:rPr lang="lt-LT" dirty="0" smtClean="0"/>
              <a:t>) </a:t>
            </a:r>
            <a:r>
              <a:rPr lang="lt-LT" dirty="0" err="1" smtClean="0"/>
              <a:t>the</a:t>
            </a:r>
            <a:r>
              <a:rPr lang="lt-LT" dirty="0" smtClean="0"/>
              <a:t> </a:t>
            </a:r>
            <a:r>
              <a:rPr lang="lt-LT" dirty="0" err="1" smtClean="0"/>
              <a:t>students</a:t>
            </a:r>
            <a:r>
              <a:rPr lang="lt-LT" dirty="0" smtClean="0"/>
              <a:t> </a:t>
            </a:r>
            <a:r>
              <a:rPr lang="lt-LT" dirty="0" err="1" smtClean="0"/>
              <a:t>will</a:t>
            </a:r>
            <a:r>
              <a:rPr lang="lt-LT" dirty="0" smtClean="0"/>
              <a:t> </a:t>
            </a:r>
            <a:r>
              <a:rPr lang="lt-LT" dirty="0" err="1" smtClean="0"/>
              <a:t>learn</a:t>
            </a:r>
            <a:r>
              <a:rPr lang="lt-LT" dirty="0" smtClean="0"/>
              <a:t> </a:t>
            </a:r>
            <a:r>
              <a:rPr lang="lt-LT" dirty="0" err="1" smtClean="0"/>
              <a:t>about</a:t>
            </a:r>
            <a:r>
              <a:rPr lang="lt-LT" dirty="0" smtClean="0"/>
              <a:t> </a:t>
            </a:r>
            <a:r>
              <a:rPr lang="lt-LT" dirty="0" err="1" smtClean="0"/>
              <a:t>the</a:t>
            </a:r>
            <a:r>
              <a:rPr lang="lt-LT" dirty="0" smtClean="0"/>
              <a:t> </a:t>
            </a:r>
            <a:r>
              <a:rPr lang="lt-LT" dirty="0" err="1" smtClean="0"/>
              <a:t>impressive</a:t>
            </a:r>
            <a:r>
              <a:rPr lang="lt-LT" dirty="0" smtClean="0"/>
              <a:t> </a:t>
            </a:r>
            <a:r>
              <a:rPr lang="lt-LT" dirty="0" err="1" smtClean="0"/>
              <a:t>monument</a:t>
            </a:r>
            <a:r>
              <a:rPr lang="lt-LT" dirty="0" smtClean="0"/>
              <a:t> </a:t>
            </a:r>
            <a:r>
              <a:rPr lang="lt-LT" dirty="0" err="1" smtClean="0"/>
              <a:t>in</a:t>
            </a:r>
            <a:r>
              <a:rPr lang="lt-LT" dirty="0" smtClean="0"/>
              <a:t> </a:t>
            </a:r>
            <a:r>
              <a:rPr lang="lt-LT" dirty="0" err="1" smtClean="0"/>
              <a:t>Australia</a:t>
            </a:r>
            <a:r>
              <a:rPr lang="lt-LT" dirty="0" smtClean="0"/>
              <a:t>; </a:t>
            </a:r>
            <a:r>
              <a:rPr lang="lt-LT" dirty="0" err="1" smtClean="0"/>
              <a:t>doing</a:t>
            </a:r>
            <a:r>
              <a:rPr lang="lt-LT" dirty="0" smtClean="0"/>
              <a:t> </a:t>
            </a:r>
            <a:r>
              <a:rPr lang="lt-LT" dirty="0" err="1" smtClean="0"/>
              <a:t>reading</a:t>
            </a:r>
            <a:r>
              <a:rPr lang="lt-LT" dirty="0" smtClean="0"/>
              <a:t> </a:t>
            </a:r>
            <a:r>
              <a:rPr lang="lt-LT" dirty="0" err="1" smtClean="0"/>
              <a:t>activity</a:t>
            </a:r>
            <a:r>
              <a:rPr lang="lt-LT" dirty="0" smtClean="0"/>
              <a:t>  (</a:t>
            </a:r>
            <a:r>
              <a:rPr lang="lt-LT" dirty="0" err="1" smtClean="0"/>
              <a:t>the</a:t>
            </a:r>
            <a:r>
              <a:rPr lang="lt-LT" dirty="0" smtClean="0"/>
              <a:t> </a:t>
            </a:r>
            <a:r>
              <a:rPr lang="lt-LT" dirty="0" err="1" smtClean="0"/>
              <a:t>gap</a:t>
            </a:r>
            <a:r>
              <a:rPr lang="lt-LT" dirty="0" smtClean="0"/>
              <a:t> </a:t>
            </a:r>
            <a:r>
              <a:rPr lang="lt-LT" dirty="0" err="1" smtClean="0"/>
              <a:t>filling</a:t>
            </a:r>
            <a:r>
              <a:rPr lang="lt-LT" dirty="0" smtClean="0"/>
              <a:t> </a:t>
            </a:r>
            <a:r>
              <a:rPr lang="lt-LT" dirty="0" err="1" smtClean="0"/>
              <a:t>in</a:t>
            </a:r>
            <a:r>
              <a:rPr lang="lt-LT" dirty="0" smtClean="0"/>
              <a:t> </a:t>
            </a:r>
            <a:r>
              <a:rPr lang="lt-LT" dirty="0" err="1" smtClean="0"/>
              <a:t>the</a:t>
            </a:r>
            <a:r>
              <a:rPr lang="lt-LT" dirty="0" smtClean="0"/>
              <a:t> </a:t>
            </a:r>
            <a:r>
              <a:rPr lang="lt-LT" dirty="0" err="1" smtClean="0"/>
              <a:t>text</a:t>
            </a:r>
            <a:r>
              <a:rPr lang="lt-LT" dirty="0" smtClean="0"/>
              <a:t>) </a:t>
            </a:r>
            <a:r>
              <a:rPr lang="lt-LT" dirty="0" err="1" smtClean="0"/>
              <a:t>the</a:t>
            </a:r>
            <a:r>
              <a:rPr lang="lt-LT" dirty="0" smtClean="0"/>
              <a:t> </a:t>
            </a:r>
            <a:r>
              <a:rPr lang="lt-LT" dirty="0" err="1" smtClean="0"/>
              <a:t>students</a:t>
            </a:r>
            <a:r>
              <a:rPr lang="lt-LT" dirty="0" smtClean="0"/>
              <a:t> </a:t>
            </a:r>
            <a:r>
              <a:rPr lang="lt-LT" dirty="0" err="1" smtClean="0"/>
              <a:t>will</a:t>
            </a:r>
            <a:r>
              <a:rPr lang="lt-LT" dirty="0" smtClean="0"/>
              <a:t> </a:t>
            </a:r>
            <a:r>
              <a:rPr lang="lt-LT" dirty="0" err="1" smtClean="0"/>
              <a:t>extend</a:t>
            </a:r>
            <a:r>
              <a:rPr lang="lt-LT" dirty="0" smtClean="0"/>
              <a:t> </a:t>
            </a:r>
            <a:r>
              <a:rPr lang="lt-LT" dirty="0" err="1" smtClean="0"/>
              <a:t>their</a:t>
            </a:r>
            <a:r>
              <a:rPr lang="lt-LT" dirty="0" smtClean="0"/>
              <a:t> </a:t>
            </a:r>
            <a:r>
              <a:rPr lang="lt-LT" dirty="0" err="1" smtClean="0"/>
              <a:t>knowledge</a:t>
            </a:r>
            <a:r>
              <a:rPr lang="lt-LT" dirty="0" smtClean="0"/>
              <a:t> </a:t>
            </a:r>
            <a:r>
              <a:rPr lang="lt-LT" dirty="0" err="1" smtClean="0"/>
              <a:t>about</a:t>
            </a:r>
            <a:r>
              <a:rPr lang="lt-LT" dirty="0" smtClean="0"/>
              <a:t> </a:t>
            </a:r>
            <a:r>
              <a:rPr lang="lt-LT" dirty="0" err="1" smtClean="0"/>
              <a:t>festivals</a:t>
            </a:r>
            <a:endParaRPr lang="lt-L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err="1" smtClean="0"/>
              <a:t>Mount</a:t>
            </a:r>
            <a:r>
              <a:rPr lang="lt-LT" dirty="0" smtClean="0"/>
              <a:t> ULURU</a:t>
            </a:r>
            <a:endParaRPr lang="lt-L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16832"/>
            <a:ext cx="42576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tačiakampis 4"/>
          <p:cNvSpPr/>
          <p:nvPr/>
        </p:nvSpPr>
        <p:spPr>
          <a:xfrm>
            <a:off x="683568" y="4721662"/>
            <a:ext cx="7272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 smtClean="0">
                <a:hlinkClick r:id="rId3"/>
              </a:rPr>
              <a:t>http://www.crystalinks.com/ayersrock.html</a:t>
            </a:r>
            <a:endParaRPr lang="lt-LT" dirty="0" smtClean="0"/>
          </a:p>
          <a:p>
            <a:endParaRPr lang="lt-L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err="1" smtClean="0"/>
              <a:t>Statues</a:t>
            </a:r>
            <a:r>
              <a:rPr lang="lt-LT" dirty="0" smtClean="0"/>
              <a:t> </a:t>
            </a:r>
            <a:r>
              <a:rPr lang="lt-LT" dirty="0" err="1" smtClean="0"/>
              <a:t>of</a:t>
            </a:r>
            <a:r>
              <a:rPr lang="lt-LT" dirty="0" smtClean="0"/>
              <a:t> </a:t>
            </a:r>
            <a:r>
              <a:rPr lang="lt-LT" dirty="0" err="1" smtClean="0"/>
              <a:t>Sapporo</a:t>
            </a:r>
            <a:endParaRPr lang="lt-LT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3562" y="2558256"/>
            <a:ext cx="54768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>
                <a:hlinkClick r:id="rId2"/>
              </a:rPr>
              <a:t>http://</a:t>
            </a:r>
            <a:r>
              <a:rPr lang="lt-LT" dirty="0" smtClean="0">
                <a:hlinkClick r:id="rId2"/>
              </a:rPr>
              <a:t>www.japan-guide.com/blog/francois/110209.html</a:t>
            </a:r>
            <a:endParaRPr lang="lt-LT" dirty="0" smtClean="0"/>
          </a:p>
          <a:p>
            <a:endParaRPr lang="lt-L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err="1" smtClean="0"/>
              <a:t>Words</a:t>
            </a:r>
            <a:r>
              <a:rPr lang="lt-LT" dirty="0" smtClean="0"/>
              <a:t> to </a:t>
            </a:r>
            <a:r>
              <a:rPr lang="lt-LT" dirty="0" err="1" smtClean="0"/>
              <a:t>remember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CAVALCADE</a:t>
            </a:r>
          </a:p>
          <a:p>
            <a:r>
              <a:rPr lang="lt-LT" dirty="0" smtClean="0">
                <a:hlinkClick r:id="rId2"/>
              </a:rPr>
              <a:t>http://www.oxfordadvancedlearnersdictionary.com/dictionary/cavalcade</a:t>
            </a:r>
            <a:endParaRPr lang="lt-LT" dirty="0" smtClean="0"/>
          </a:p>
          <a:p>
            <a:r>
              <a:rPr lang="lt-LT" dirty="0" smtClean="0"/>
              <a:t>MARVEL</a:t>
            </a:r>
          </a:p>
          <a:p>
            <a:endParaRPr lang="lt-LT" dirty="0"/>
          </a:p>
          <a:p>
            <a:r>
              <a:rPr lang="lt-LT" dirty="0" smtClean="0"/>
              <a:t>http://www.oxfordadvancedlearnersdictionary.com/dictionary/marvel_2</a:t>
            </a:r>
            <a:endParaRPr lang="lt-L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err="1" smtClean="0"/>
              <a:t>Words</a:t>
            </a:r>
            <a:r>
              <a:rPr lang="lt-LT" dirty="0" smtClean="0"/>
              <a:t> to </a:t>
            </a:r>
            <a:r>
              <a:rPr lang="lt-LT" dirty="0" err="1" smtClean="0"/>
              <a:t>remember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HUMBLE</a:t>
            </a:r>
          </a:p>
          <a:p>
            <a:r>
              <a:rPr lang="lt-LT" dirty="0" smtClean="0">
                <a:hlinkClick r:id="rId2"/>
              </a:rPr>
              <a:t>http://www.oxfordadvancedlearnersdictionary.com/dictionary/HUMBLE</a:t>
            </a:r>
            <a:endParaRPr lang="lt-LT" dirty="0" smtClean="0"/>
          </a:p>
          <a:p>
            <a:endParaRPr lang="lt-LT" dirty="0"/>
          </a:p>
          <a:p>
            <a:r>
              <a:rPr lang="lt-LT" dirty="0" smtClean="0"/>
              <a:t>SOW</a:t>
            </a:r>
          </a:p>
          <a:p>
            <a:r>
              <a:rPr lang="lt-LT" dirty="0" smtClean="0">
                <a:hlinkClick r:id="rId3"/>
              </a:rPr>
              <a:t>http://www.oxfordadvancedlearnersdictionary.com/dictionary/sow</a:t>
            </a:r>
            <a:endParaRPr lang="lt-LT" dirty="0" smtClean="0"/>
          </a:p>
          <a:p>
            <a:endParaRPr lang="lt-L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err="1" smtClean="0"/>
              <a:t>Words</a:t>
            </a:r>
            <a:r>
              <a:rPr lang="lt-LT" dirty="0" smtClean="0"/>
              <a:t> to </a:t>
            </a:r>
            <a:r>
              <a:rPr lang="lt-LT" dirty="0" err="1" smtClean="0"/>
              <a:t>remember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MEGALITHIC</a:t>
            </a:r>
          </a:p>
          <a:p>
            <a:r>
              <a:rPr lang="lt-LT" dirty="0" smtClean="0">
                <a:hlinkClick r:id="rId2"/>
              </a:rPr>
              <a:t>http://www.oxfordadvancedlearnersdictionary.com/dictionary/MEGALITHIC#megalith__1</a:t>
            </a:r>
            <a:endParaRPr lang="lt-LT" dirty="0" smtClean="0"/>
          </a:p>
          <a:p>
            <a:endParaRPr lang="lt-LT" dirty="0" smtClean="0"/>
          </a:p>
          <a:p>
            <a:r>
              <a:rPr lang="lt-LT" b="1" dirty="0" smtClean="0"/>
              <a:t>SCAFFOLDING</a:t>
            </a:r>
          </a:p>
          <a:p>
            <a:r>
              <a:rPr lang="lt-LT" dirty="0" smtClean="0">
                <a:hlinkClick r:id="rId3"/>
              </a:rPr>
              <a:t>http://www.oxfordadvancedlearnersdictionary.com/dictionary/scaffolding</a:t>
            </a:r>
            <a:endParaRPr lang="lt-LT" dirty="0" smtClean="0"/>
          </a:p>
          <a:p>
            <a:endParaRPr lang="lt-L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err="1" smtClean="0"/>
              <a:t>Words</a:t>
            </a:r>
            <a:r>
              <a:rPr lang="lt-LT" dirty="0" smtClean="0"/>
              <a:t> to </a:t>
            </a:r>
            <a:r>
              <a:rPr lang="lt-LT" dirty="0" err="1" smtClean="0"/>
              <a:t>remember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HOSE</a:t>
            </a:r>
          </a:p>
          <a:p>
            <a:r>
              <a:rPr lang="lt-LT" dirty="0" smtClean="0">
                <a:hlinkClick r:id="rId2"/>
              </a:rPr>
              <a:t>http://www.oxfordadvancedlearnersdictionary.com/dictionary/hose_2</a:t>
            </a:r>
            <a:endParaRPr lang="lt-LT" dirty="0" smtClean="0"/>
          </a:p>
          <a:p>
            <a:endParaRPr lang="lt-LT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rovė">
  <a:themeElements>
    <a:clrScheme name="Srovė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rovė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rovė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266</TotalTime>
  <Words>104</Words>
  <Application>Microsoft Office PowerPoint</Application>
  <PresentationFormat>Demonstracija ekrane (4:3)</PresentationFormat>
  <Paragraphs>31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9</vt:i4>
      </vt:variant>
    </vt:vector>
  </HeadingPairs>
  <TitlesOfParts>
    <vt:vector size="10" baseType="lpstr">
      <vt:lpstr>Srovė</vt:lpstr>
      <vt:lpstr>3rd October, 2011</vt:lpstr>
      <vt:lpstr>Objective</vt:lpstr>
      <vt:lpstr>Mount ULURU</vt:lpstr>
      <vt:lpstr>Statues of Sapporo</vt:lpstr>
      <vt:lpstr>Skaidrė 5</vt:lpstr>
      <vt:lpstr>Words to remember</vt:lpstr>
      <vt:lpstr>Words to remember</vt:lpstr>
      <vt:lpstr>Words to remember</vt:lpstr>
      <vt:lpstr>Words to remember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Skaidrė 1</dc:title>
  <dc:creator>Atžalynas</dc:creator>
  <cp:lastModifiedBy>Atžalynas</cp:lastModifiedBy>
  <cp:revision>28</cp:revision>
  <dcterms:created xsi:type="dcterms:W3CDTF">2011-10-03T06:28:19Z</dcterms:created>
  <dcterms:modified xsi:type="dcterms:W3CDTF">2011-10-03T10:55:16Z</dcterms:modified>
</cp:coreProperties>
</file>